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5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F6FD7-82F4-4F02-B157-2FF9F3DAB0B1}" type="datetimeFigureOut">
              <a:rPr lang="de-DE" smtClean="0"/>
              <a:t>30.12.2024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70F63-35A9-4267-BBD7-662A91E37E24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062065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F6FD7-82F4-4F02-B157-2FF9F3DAB0B1}" type="datetimeFigureOut">
              <a:rPr lang="de-DE" smtClean="0"/>
              <a:t>30.12.2024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70F63-35A9-4267-BBD7-662A91E37E24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23768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F6FD7-82F4-4F02-B157-2FF9F3DAB0B1}" type="datetimeFigureOut">
              <a:rPr lang="de-DE" smtClean="0"/>
              <a:t>30.12.2024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70F63-35A9-4267-BBD7-662A91E37E24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646302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F6FD7-82F4-4F02-B157-2FF9F3DAB0B1}" type="datetimeFigureOut">
              <a:rPr lang="de-DE" smtClean="0"/>
              <a:t>30.12.2024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70F63-35A9-4267-BBD7-662A91E37E24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245851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F6FD7-82F4-4F02-B157-2FF9F3DAB0B1}" type="datetimeFigureOut">
              <a:rPr lang="de-DE" smtClean="0"/>
              <a:t>30.12.2024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70F63-35A9-4267-BBD7-662A91E37E24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04239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F6FD7-82F4-4F02-B157-2FF9F3DAB0B1}" type="datetimeFigureOut">
              <a:rPr lang="de-DE" smtClean="0"/>
              <a:t>30.12.2024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70F63-35A9-4267-BBD7-662A91E37E24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303876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F6FD7-82F4-4F02-B157-2FF9F3DAB0B1}" type="datetimeFigureOut">
              <a:rPr lang="de-DE" smtClean="0"/>
              <a:t>30.12.2024</a:t>
            </a:fld>
            <a:endParaRPr lang="de-DE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70F63-35A9-4267-BBD7-662A91E37E24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299583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F6FD7-82F4-4F02-B157-2FF9F3DAB0B1}" type="datetimeFigureOut">
              <a:rPr lang="de-DE" smtClean="0"/>
              <a:t>30.12.2024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70F63-35A9-4267-BBD7-662A91E37E24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096455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F6FD7-82F4-4F02-B157-2FF9F3DAB0B1}" type="datetimeFigureOut">
              <a:rPr lang="de-DE" smtClean="0"/>
              <a:t>30.12.2024</a:t>
            </a:fld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70F63-35A9-4267-BBD7-662A91E37E24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41398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F6FD7-82F4-4F02-B157-2FF9F3DAB0B1}" type="datetimeFigureOut">
              <a:rPr lang="de-DE" smtClean="0"/>
              <a:t>30.12.2024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70F63-35A9-4267-BBD7-662A91E37E24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21191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F6FD7-82F4-4F02-B157-2FF9F3DAB0B1}" type="datetimeFigureOut">
              <a:rPr lang="de-DE" smtClean="0"/>
              <a:t>30.12.2024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70F63-35A9-4267-BBD7-662A91E37E24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925502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5F6FD7-82F4-4F02-B157-2FF9F3DAB0B1}" type="datetimeFigureOut">
              <a:rPr lang="de-DE" smtClean="0"/>
              <a:t>30.12.2024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670F63-35A9-4267-BBD7-662A91E37E24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994621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7718" y="968189"/>
            <a:ext cx="6919012" cy="5191236"/>
          </a:xfrm>
          <a:prstGeom prst="rect">
            <a:avLst/>
          </a:prstGeom>
        </p:spPr>
      </p:pic>
      <p:cxnSp>
        <p:nvCxnSpPr>
          <p:cNvPr id="7" name="Gerader Verbinder 6"/>
          <p:cNvCxnSpPr/>
          <p:nvPr/>
        </p:nvCxnSpPr>
        <p:spPr>
          <a:xfrm flipV="1">
            <a:off x="6122894" y="1550894"/>
            <a:ext cx="0" cy="1900518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Gerader Verbinder 8"/>
          <p:cNvCxnSpPr/>
          <p:nvPr/>
        </p:nvCxnSpPr>
        <p:spPr>
          <a:xfrm flipV="1">
            <a:off x="6598023" y="1550894"/>
            <a:ext cx="0" cy="1900518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mit Pfeil 10"/>
          <p:cNvCxnSpPr/>
          <p:nvPr/>
        </p:nvCxnSpPr>
        <p:spPr>
          <a:xfrm>
            <a:off x="6122894" y="1721224"/>
            <a:ext cx="475129" cy="0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feld 11"/>
          <p:cNvSpPr txBox="1"/>
          <p:nvPr/>
        </p:nvSpPr>
        <p:spPr>
          <a:xfrm>
            <a:off x="6192784" y="1351892"/>
            <a:ext cx="33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 smtClean="0"/>
              <a:t>ϕ</a:t>
            </a:r>
            <a:endParaRPr lang="de-DE" dirty="0"/>
          </a:p>
        </p:txBody>
      </p:sp>
      <p:cxnSp>
        <p:nvCxnSpPr>
          <p:cNvPr id="14" name="Gerade Verbindung mit Pfeil 13"/>
          <p:cNvCxnSpPr/>
          <p:nvPr/>
        </p:nvCxnSpPr>
        <p:spPr>
          <a:xfrm flipV="1">
            <a:off x="5694414" y="4267200"/>
            <a:ext cx="833718" cy="376519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mit Pfeil 16"/>
          <p:cNvCxnSpPr/>
          <p:nvPr/>
        </p:nvCxnSpPr>
        <p:spPr>
          <a:xfrm rot="10800000" flipV="1">
            <a:off x="6598023" y="3074893"/>
            <a:ext cx="833718" cy="376519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feld 17"/>
          <p:cNvSpPr txBox="1"/>
          <p:nvPr/>
        </p:nvSpPr>
        <p:spPr>
          <a:xfrm>
            <a:off x="4769224" y="4524409"/>
            <a:ext cx="9963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/>
              <a:t>Excitation</a:t>
            </a:r>
          </a:p>
          <a:p>
            <a:pPr algn="ctr"/>
            <a:r>
              <a:rPr lang="de-DE" sz="1600" dirty="0" smtClean="0"/>
              <a:t>Signal</a:t>
            </a:r>
            <a:endParaRPr lang="de-DE" sz="1600" dirty="0"/>
          </a:p>
        </p:txBody>
      </p:sp>
      <p:sp>
        <p:nvSpPr>
          <p:cNvPr id="19" name="Textfeld 18"/>
          <p:cNvSpPr txBox="1"/>
          <p:nvPr/>
        </p:nvSpPr>
        <p:spPr>
          <a:xfrm>
            <a:off x="7352338" y="2687342"/>
            <a:ext cx="13644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/>
              <a:t>Luminescence</a:t>
            </a:r>
          </a:p>
          <a:p>
            <a:pPr algn="ctr"/>
            <a:r>
              <a:rPr lang="de-DE" sz="1600" dirty="0" smtClean="0"/>
              <a:t>Signal</a:t>
            </a: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25140486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</Words>
  <Application>Microsoft Office PowerPoint</Application>
  <PresentationFormat>Breitbild</PresentationFormat>
  <Paragraphs>5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PowerPoint-Präsentation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Daniel Niehaus</dc:creator>
  <cp:lastModifiedBy>Daniel Niehaus</cp:lastModifiedBy>
  <cp:revision>2</cp:revision>
  <dcterms:created xsi:type="dcterms:W3CDTF">2024-12-30T15:50:10Z</dcterms:created>
  <dcterms:modified xsi:type="dcterms:W3CDTF">2024-12-30T17:46:51Z</dcterms:modified>
</cp:coreProperties>
</file>